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26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6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32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0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49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48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18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7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1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9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E33A5-B886-43FD-9F84-083745020B7B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1F7B8-2FC0-42BD-AE56-6F4F7089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91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78023"/>
            <a:ext cx="9144000" cy="1031939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Муниципальное бюджетное дошкольное образовательное учреждение «</a:t>
            </a:r>
            <a:r>
              <a:rPr lang="ru-RU" sz="2800" dirty="0" err="1" smtClean="0">
                <a:solidFill>
                  <a:srgbClr val="7030A0"/>
                </a:solidFill>
                <a:latin typeface="Arial Narrow" panose="020B0606020202030204" pitchFamily="34" charset="0"/>
              </a:rPr>
              <a:t>Дундайский</a:t>
            </a:r>
            <a:r>
              <a:rPr lang="ru-RU" sz="28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 детский сад»</a:t>
            </a:r>
            <a:endParaRPr lang="ru-RU" sz="2800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«Включенность родителей в деятельность по внедрению ФОП ДО в образовательную практику ДО»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8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Организация и проведение активного отдыха, развлечений, образовательных событий, детско-взрослых проектов с участием родителей.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1" y="1809560"/>
            <a:ext cx="6316725" cy="473754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98" y="1745552"/>
            <a:ext cx="3649170" cy="486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1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346932"/>
            <a:ext cx="5839620" cy="32969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3803904"/>
            <a:ext cx="3733800" cy="2800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04" y="336042"/>
            <a:ext cx="4407408" cy="3305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24" y="3803904"/>
            <a:ext cx="3764280" cy="28232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64" y="3783330"/>
            <a:ext cx="3761232" cy="28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6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Проведение образовательной деятельности (открытый показ занятий для родителей). Занятия с участием родителей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8" y="1690688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36" y="2441448"/>
            <a:ext cx="4154839" cy="2192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690688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Детско-взрослые проекты - пополнение РППС в центрах активности.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148" y="1730010"/>
            <a:ext cx="3770503" cy="28278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15" y="4242816"/>
            <a:ext cx="3288454" cy="2466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83" y="1257046"/>
            <a:ext cx="3719745" cy="2789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03" y="1257046"/>
            <a:ext cx="3768513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4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Участие родителей в акциях детского сада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799" y="2031135"/>
            <a:ext cx="5009070" cy="375680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22" y="1405000"/>
            <a:ext cx="4991100" cy="49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0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Участие родителей в планировании воспитательного процесса в ДОУ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94" y="2011680"/>
            <a:ext cx="2503771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" y="2011680"/>
            <a:ext cx="6175248" cy="46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79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Участие родителей в планировании образовательного процесса в ДОУ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94311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86</Words>
  <Application>Microsoft Office PowerPoint</Application>
  <PresentationFormat>Широкоэкранный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Arial Narrow</vt:lpstr>
      <vt:lpstr>Calibri</vt:lpstr>
      <vt:lpstr>Calibri Light</vt:lpstr>
      <vt:lpstr>Тема Office</vt:lpstr>
      <vt:lpstr>Муниципальное бюджетное дошкольное образовательное учреждение «Дундайский детский сад»</vt:lpstr>
      <vt:lpstr>Организация и проведение активного отдыха, развлечений, образовательных событий, детско-взрослых проектов с участием родителей.</vt:lpstr>
      <vt:lpstr>Презентация PowerPoint</vt:lpstr>
      <vt:lpstr>Проведение образовательной деятельности (открытый показ занятий для родителей). Занятия с участием родителей</vt:lpstr>
      <vt:lpstr>Детско-взрослые проекты - пополнение РППС в центрах активности.</vt:lpstr>
      <vt:lpstr>Участие родителей в акциях детского сада</vt:lpstr>
      <vt:lpstr>Участие родителей в планировании воспитательного процесса в ДОУ</vt:lpstr>
      <vt:lpstr>Участие родителей в планировании образовательного процесса в ДОУ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«Дундайский детский сад»</dc:title>
  <dc:creator>Олеся</dc:creator>
  <cp:lastModifiedBy>Олеся</cp:lastModifiedBy>
  <cp:revision>7</cp:revision>
  <dcterms:created xsi:type="dcterms:W3CDTF">2023-12-06T03:06:27Z</dcterms:created>
  <dcterms:modified xsi:type="dcterms:W3CDTF">2023-12-06T08:50:52Z</dcterms:modified>
</cp:coreProperties>
</file>